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0" r:id="rId4"/>
    <p:sldId id="256" r:id="rId5"/>
    <p:sldId id="258" r:id="rId6"/>
    <p:sldId id="257" r:id="rId7"/>
    <p:sldId id="265" r:id="rId8"/>
    <p:sldId id="262" r:id="rId9"/>
    <p:sldId id="264" r:id="rId10"/>
    <p:sldId id="266" r:id="rId11"/>
    <p:sldId id="263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4681"/>
  </p:normalViewPr>
  <p:slideViewPr>
    <p:cSldViewPr snapToGrid="0">
      <p:cViewPr>
        <p:scale>
          <a:sx n="133" d="100"/>
          <a:sy n="133" d="100"/>
        </p:scale>
        <p:origin x="9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FD5FE-49E7-961C-C9D6-1D21AFC2A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1D2EEF-BCD6-3A25-9B18-081287EE9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1DC0E-B4D2-B3B9-CA31-722DA689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174BE-F3FA-94B9-C8C2-B338B95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1B92F-97B7-56D3-8450-05BC20D71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92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3E261-F1AD-854B-C92D-696E4768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BE244E-A35A-05D1-4072-CCF0B4CE4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8D3CA9-9758-1E60-8E78-B6E27254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8881E-3CCF-7BF1-A391-16C3DAAB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40BC39-1C17-0155-06BF-669563B8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9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AADCC36-6D82-37FD-4F7D-C5E32DE1B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104E09-43A0-E227-D814-FA98227AC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B39EDD-9FF6-DFD4-B743-46DF972E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B3E70E-1C89-A63E-F126-DCE8D16C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5C68AF-D4C0-F42F-14D0-5C3E8B43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9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51DEE0-CF24-7BCD-CF98-FC4C018E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02958-7DFE-8402-7DE7-7211B105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08EF3-A6BB-38F0-AB36-D3D30BD2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1526B4-1962-599B-6349-FEEBA560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965D6-3298-80E8-A497-185B933F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53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0B8C1-199C-9DD5-28CA-8ABF60BA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8D970D-22A8-4387-FAD4-0C8F6430B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8D96C-5AA7-439C-129C-C05209A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7439BE-9679-2DA0-C068-B6FA2EF3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E6C3B-8A72-F081-59AC-681FAFA8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3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380C1-472C-6A35-B9D3-C78206F8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851EAB-9EE2-0ED2-9BCF-105BCF55A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FFD721-F742-88C0-BF37-366121B69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423709-142E-753B-9276-5EB05387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EAA6BD-3197-9F77-9B3C-0E2959F4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B53F96-16E5-70B1-8FB4-437DE88C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3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4C9EB-9363-5192-92F2-12D60DE1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03B96C-C50D-E59A-1710-61261EEC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DF920F-F87C-27ED-E14E-E7DA52BB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5FA93C-1D59-EF88-3D67-F5E3FA0BE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751E07-C90C-13C2-740D-D4B5C1F81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7FB1819-BAA9-D3DB-2D01-0E46F943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918D6DB-7104-7309-B1D9-E5AAA1A8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5E493A4-1975-2D87-1502-D3A11B07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83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48E39-1D28-F09C-BF5D-1AB303C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FD7942-06E7-CD02-B00F-7FAE1A66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0D476-A9C3-CDB4-A3B7-1B3F3CF0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A0C3DF-86B1-ADF2-CF78-889549FE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73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BAEF6D-E532-82A1-4D35-EACB0240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02819-A40F-7535-C39A-DA894F6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CD40E-2B1B-09F6-AB77-31A9CB9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3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B0A3A-8D70-6D6E-BA57-B465ADBA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DB629-89EA-94E7-D7A8-93CB3C27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9F2C0-9069-6491-6B08-D7A527B4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D12ED8-CBBB-C424-34C7-183A5851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8E0498-3FB7-C63E-81E3-61FD43FC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F2D436-E174-7F28-6D2A-DFA1D2E9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7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BB6DC-BA5B-93BF-3666-892319E0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BD0A64-788B-9CCB-0B87-830070018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DC6825-A33B-1D3F-4F04-995EF63E5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7C328A-45C1-EC90-A629-E8AD4B0B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C99443-B97F-DC04-91CE-56D303D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3572C-EF92-2864-D45B-507AF1AD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97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577FA0-037C-C284-5587-44F4890E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EF1B0-31BE-9113-AD9E-8C184F28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1CB3E7-0952-FA9F-B3C3-CF0140860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C8B0F-25BD-394E-BC36-20951D2CEE6F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89AF95-869C-C58F-173B-1CA6D790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F02C14-37E1-BA00-4AE1-3D08A7465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D0D152-0F82-CF43-B104-CB10F8837E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826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5E353C42-345D-213E-B717-84377402F3DD}"/>
              </a:ext>
            </a:extLst>
          </p:cNvPr>
          <p:cNvSpPr txBox="1"/>
          <p:nvPr/>
        </p:nvSpPr>
        <p:spPr>
          <a:xfrm>
            <a:off x="1" y="316739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physique de la réactivation de la faille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644EF0-8C7F-F4DF-0A8B-63059E8E0F9D}"/>
              </a:ext>
            </a:extLst>
          </p:cNvPr>
          <p:cNvSpPr txBox="1"/>
          <p:nvPr/>
        </p:nvSpPr>
        <p:spPr>
          <a:xfrm>
            <a:off x="0" y="38467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Erhel</a:t>
            </a:r>
            <a:r>
              <a:rPr lang="fr-FR" dirty="0"/>
              <a:t> </a:t>
            </a:r>
            <a:r>
              <a:rPr lang="fr-FR" dirty="0" err="1"/>
              <a:t>Cayzac</a:t>
            </a:r>
            <a:r>
              <a:rPr lang="fr-FR" dirty="0"/>
              <a:t>, Louis </a:t>
            </a:r>
            <a:r>
              <a:rPr lang="fr-FR" dirty="0" err="1"/>
              <a:t>Cristante</a:t>
            </a:r>
            <a:r>
              <a:rPr lang="fr-FR" dirty="0"/>
              <a:t>, Léonard Duval--Laude, Thomas Gori et Aymeric </a:t>
            </a:r>
            <a:r>
              <a:rPr lang="fr-FR" dirty="0" err="1"/>
              <a:t>Tourret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74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D65350-E931-D76C-D1DA-D024C480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702" y="959492"/>
            <a:ext cx="6580596" cy="49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2538AED-E644-9A55-8314-6CF5C946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3"/>
          <a:stretch>
            <a:fillRect/>
          </a:stretch>
        </p:blipFill>
        <p:spPr>
          <a:xfrm>
            <a:off x="491490" y="419582"/>
            <a:ext cx="11209020" cy="60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0442504-2D1E-0848-9FAB-6695C116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60"/>
          <a:stretch>
            <a:fillRect/>
          </a:stretch>
        </p:blipFill>
        <p:spPr>
          <a:xfrm>
            <a:off x="3540035" y="2059001"/>
            <a:ext cx="4842842" cy="466136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B50E3F-648A-1C6B-8408-82DD49A678FE}"/>
              </a:ext>
            </a:extLst>
          </p:cNvPr>
          <p:cNvSpPr txBox="1"/>
          <p:nvPr/>
        </p:nvSpPr>
        <p:spPr>
          <a:xfrm>
            <a:off x="0" y="31096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Prise en compte de la </a:t>
            </a:r>
            <a:r>
              <a:rPr lang="fr-FR" sz="2400" b="1" dirty="0" err="1"/>
              <a:t>poro</a:t>
            </a:r>
            <a:r>
              <a:rPr lang="fr-FR" sz="2400" b="1" dirty="0"/>
              <a:t>-élasticité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FE147E-2C16-4B4E-E555-F5E0DA18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28" y="917947"/>
            <a:ext cx="9843143" cy="9957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7075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1BF6EA12-3CE8-B32B-AE42-2B741E81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42900"/>
            <a:ext cx="5829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AE207A9-5FB7-2240-A66B-09311D748619}"/>
              </a:ext>
            </a:extLst>
          </p:cNvPr>
          <p:cNvSpPr txBox="1"/>
          <p:nvPr/>
        </p:nvSpPr>
        <p:spPr>
          <a:xfrm>
            <a:off x="5642658" y="284856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/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)−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5EFB3A35-1C7B-A700-84A2-B0ECBBD0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516" y="1602212"/>
                <a:ext cx="6516965" cy="472502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6A13E51-A7D2-9833-3311-DA58B6EF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30" y="2706328"/>
            <a:ext cx="9575138" cy="11930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94D7B1C7-B2ED-2CC6-00FB-113CF46CD7F1}"/>
              </a:ext>
            </a:extLst>
          </p:cNvPr>
          <p:cNvSpPr/>
          <p:nvPr/>
        </p:nvSpPr>
        <p:spPr>
          <a:xfrm>
            <a:off x="4130458" y="4531029"/>
            <a:ext cx="1103694" cy="37837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/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Algorithme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Runge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Kutta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0FD6FD3-A3B3-708A-6AAC-2ECB010D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38" y="4540070"/>
                <a:ext cx="29209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9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AB98469-838B-15EA-CE7A-76691264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60" y="2332548"/>
            <a:ext cx="5800675" cy="4328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/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D1E5B5A-BFB1-34DA-12EC-B4BB76EB4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409" y="598419"/>
                <a:ext cx="5733173" cy="829843"/>
              </a:xfrm>
              <a:prstGeom prst="rect">
                <a:avLst/>
              </a:prstGeom>
              <a:blipFill>
                <a:blip r:embed="rId3"/>
                <a:stretch>
                  <a:fillRect l="-219" r="-2851" b="-57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/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,  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03EAAE4-85BB-392B-250F-5D3949BEB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06" y="1729691"/>
                <a:ext cx="2676181" cy="602857"/>
              </a:xfrm>
              <a:prstGeom prst="rect">
                <a:avLst/>
              </a:prstGeom>
              <a:blipFill>
                <a:blip r:embed="rId4"/>
                <a:stretch>
                  <a:fillRect l="-1415" r="-5660" b="-145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977CFBD-2B4C-CAAA-3842-9418EE4C173F}"/>
              </a:ext>
            </a:extLst>
          </p:cNvPr>
          <p:cNvSpPr txBox="1"/>
          <p:nvPr/>
        </p:nvSpPr>
        <p:spPr>
          <a:xfrm>
            <a:off x="262885" y="1661788"/>
            <a:ext cx="2932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Injection-</a:t>
            </a:r>
            <a:r>
              <a:rPr lang="fr-FR" sz="1400" i="1" dirty="0" err="1"/>
              <a:t>induced</a:t>
            </a:r>
            <a:r>
              <a:rPr lang="fr-FR" sz="1400" i="1" dirty="0"/>
              <a:t> </a:t>
            </a:r>
            <a:r>
              <a:rPr lang="fr-FR" sz="1400" i="1" dirty="0" err="1"/>
              <a:t>seismicity</a:t>
            </a:r>
            <a:r>
              <a:rPr lang="fr-FR" sz="1400" i="1" dirty="0"/>
              <a:t> : </a:t>
            </a:r>
            <a:r>
              <a:rPr lang="fr-FR" sz="1400" i="1" dirty="0" err="1"/>
              <a:t>Poroelastic</a:t>
            </a:r>
            <a:r>
              <a:rPr lang="fr-FR" sz="1400" i="1" dirty="0"/>
              <a:t> and </a:t>
            </a:r>
            <a:r>
              <a:rPr lang="fr-FR" sz="1400" i="1" dirty="0" err="1"/>
              <a:t>earthquake</a:t>
            </a:r>
            <a:r>
              <a:rPr lang="fr-FR" sz="1400" i="1" dirty="0"/>
              <a:t> </a:t>
            </a:r>
            <a:r>
              <a:rPr lang="fr-FR" sz="1400" i="1" dirty="0" err="1"/>
              <a:t>nucleation</a:t>
            </a:r>
            <a:r>
              <a:rPr lang="fr-FR" sz="1400" i="1" dirty="0"/>
              <a:t> </a:t>
            </a:r>
            <a:r>
              <a:rPr lang="fr-FR" sz="1400" i="1" dirty="0" err="1"/>
              <a:t>eﬀects</a:t>
            </a:r>
            <a:r>
              <a:rPr lang="fr-FR" sz="1400" dirty="0"/>
              <a:t>, JGR </a:t>
            </a:r>
          </a:p>
        </p:txBody>
      </p:sp>
    </p:spTree>
    <p:extLst>
      <p:ext uri="{BB962C8B-B14F-4D97-AF65-F5344CB8AC3E}">
        <p14:creationId xmlns:p14="http://schemas.microsoft.com/office/powerpoint/2010/main" val="103628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C9798-39A9-A73F-4161-1ED3CE0B7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69D2AB-9FF9-7A0C-EF61-F891B668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9EC96E9A-AAF9-70E0-BEAB-1F352927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D7A62C6-A239-9486-A61B-9E4390AE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D5CB22-2DFD-AF38-B0E4-04ECFA7C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F643ED4-2637-E2B2-DE51-E30A455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ED7B431-D1BF-CDDB-15C8-6BC3452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2032B13-838A-8157-7152-649D2581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49" y="1741825"/>
            <a:ext cx="5854700" cy="4394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9CEB27-E1F8-B9FF-3F13-E3B599AA3F79}"/>
              </a:ext>
            </a:extLst>
          </p:cNvPr>
          <p:cNvSpPr txBox="1"/>
          <p:nvPr/>
        </p:nvSpPr>
        <p:spPr>
          <a:xfrm>
            <a:off x="3836125" y="1280160"/>
            <a:ext cx="4519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Ajout d’un délai</a:t>
            </a:r>
          </a:p>
        </p:txBody>
      </p:sp>
    </p:spTree>
    <p:extLst>
      <p:ext uri="{BB962C8B-B14F-4D97-AF65-F5344CB8AC3E}">
        <p14:creationId xmlns:p14="http://schemas.microsoft.com/office/powerpoint/2010/main" val="101891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CCCF8FD-2623-0CE1-6733-AB623044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3444"/>
            <a:ext cx="5294716" cy="39511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5721AE3-5241-DA7D-23E9-002154F6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53445"/>
            <a:ext cx="5294715" cy="395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/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C37B7F49-BA48-D99E-71DF-0593799C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48" y="672358"/>
                <a:ext cx="877420" cy="470642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63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857A04-25A5-2623-EAA7-B9C8717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13626"/>
            <a:ext cx="3517119" cy="26246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29BDE8D-BB1B-EA04-2822-0270A551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106079"/>
            <a:ext cx="3537345" cy="263969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E28F72E-3747-4AED-EDAD-97CAC2C4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13626"/>
            <a:ext cx="3517120" cy="26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03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102</Words>
  <Application>Microsoft Macintosh PowerPoint</Application>
  <PresentationFormat>Grand écran</PresentationFormat>
  <Paragraphs>12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Léonard DUVAL--LAUDE</dc:creator>
  <cp:lastModifiedBy>Léonard DUVAL--LAUDE</cp:lastModifiedBy>
  <cp:revision>6</cp:revision>
  <dcterms:created xsi:type="dcterms:W3CDTF">2025-11-30T17:28:06Z</dcterms:created>
  <dcterms:modified xsi:type="dcterms:W3CDTF">2025-12-01T08:42:41Z</dcterms:modified>
</cp:coreProperties>
</file>